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  <p:sldMasterId id="2147483667" r:id="rId2"/>
  </p:sldMasterIdLst>
  <p:notesMasterIdLst>
    <p:notesMasterId r:id="rId50"/>
  </p:notesMasterIdLst>
  <p:handoutMasterIdLst>
    <p:handoutMasterId r:id="rId51"/>
  </p:handoutMasterIdLst>
  <p:sldIdLst>
    <p:sldId id="256" r:id="rId3"/>
    <p:sldId id="356" r:id="rId4"/>
    <p:sldId id="357" r:id="rId5"/>
    <p:sldId id="352" r:id="rId6"/>
    <p:sldId id="358" r:id="rId7"/>
    <p:sldId id="359" r:id="rId8"/>
    <p:sldId id="360" r:id="rId9"/>
    <p:sldId id="361" r:id="rId10"/>
    <p:sldId id="362" r:id="rId11"/>
    <p:sldId id="363" r:id="rId12"/>
    <p:sldId id="329" r:id="rId13"/>
    <p:sldId id="351" r:id="rId14"/>
    <p:sldId id="341" r:id="rId15"/>
    <p:sldId id="349" r:id="rId16"/>
    <p:sldId id="350" r:id="rId17"/>
    <p:sldId id="342" r:id="rId18"/>
    <p:sldId id="348" r:id="rId19"/>
    <p:sldId id="343" r:id="rId20"/>
    <p:sldId id="347" r:id="rId21"/>
    <p:sldId id="344" r:id="rId22"/>
    <p:sldId id="346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</p:sldIdLst>
  <p:sldSz cx="9144000" cy="6858000" type="screen4x3"/>
  <p:notesSz cx="6807200" cy="9939338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241" autoAdjust="0"/>
  </p:normalViewPr>
  <p:slideViewPr>
    <p:cSldViewPr snapToObjects="1">
      <p:cViewPr varScale="1">
        <p:scale>
          <a:sx n="115" d="100"/>
          <a:sy n="115" d="100"/>
        </p:scale>
        <p:origin x="153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2238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0" d="100"/>
          <a:sy n="50" d="100"/>
        </p:scale>
        <p:origin x="-2672" y="-6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8806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739C3F0D-3550-EF48-BA3F-3C862F4C3531}" type="datetimeFigureOut">
              <a:rPr lang="fr-FR" smtClean="0"/>
              <a:pPr/>
              <a:t>26/10/2017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6887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BB4D0950-F7B5-6842-9D81-43E43FAE459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305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352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ge de gar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33600" y="2590800"/>
            <a:ext cx="7010400" cy="762000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990000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33600" y="3276600"/>
            <a:ext cx="7010400" cy="609600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pic>
        <p:nvPicPr>
          <p:cNvPr id="7" name="Image 6" descr="LOGO_NETAPSYS_2011_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3600" y="1066800"/>
            <a:ext cx="2449406" cy="838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86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 plusieurs niveaux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33600" y="325437"/>
            <a:ext cx="6048375" cy="360363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990000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>
            <a:noAutofit/>
          </a:bodyPr>
          <a:lstStyle>
            <a:lvl1pPr>
              <a:buClr>
                <a:srgbClr val="990000"/>
              </a:buClr>
              <a:buFont typeface="Wingdings" charset="2"/>
              <a:buChar char="ü"/>
              <a:defRPr sz="1600" b="1">
                <a:latin typeface="Arial"/>
                <a:cs typeface="Arial"/>
              </a:defRPr>
            </a:lvl1pPr>
            <a:lvl2pPr>
              <a:buFont typeface="Wingdings" charset="2"/>
              <a:buChar char="§"/>
              <a:defRPr sz="1600">
                <a:latin typeface="Arial"/>
                <a:cs typeface="Arial"/>
              </a:defRPr>
            </a:lvl2pPr>
            <a:lvl3pPr>
              <a:buFont typeface="Wingdings" charset="2"/>
              <a:buChar char="§"/>
              <a:defRPr sz="1400">
                <a:latin typeface="Arial"/>
                <a:cs typeface="Arial"/>
              </a:defRPr>
            </a:lvl3pPr>
            <a:lvl4pPr>
              <a:buFont typeface="Wingdings" charset="2"/>
              <a:buChar char="§"/>
              <a:defRPr sz="1200">
                <a:latin typeface="Arial"/>
                <a:cs typeface="Arial"/>
              </a:defRPr>
            </a:lvl4pPr>
            <a:lvl5pPr>
              <a:buFont typeface="Wingdings" charset="2"/>
              <a:buChar char="§"/>
              <a:defRPr sz="1000">
                <a:latin typeface="Arial"/>
                <a:cs typeface="Arial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0"/>
            <a:endParaRPr lang="fr-FR" dirty="0" smtClean="0"/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713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9560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162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9438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747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07339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3097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191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69634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03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re et contenu premier niveau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33600" y="325437"/>
            <a:ext cx="6048375" cy="360363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990000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rgbClr val="990000"/>
              </a:buClr>
              <a:buFont typeface="Wingdings" charset="2"/>
              <a:buChar char="ü"/>
              <a:defRPr sz="1600" b="0">
                <a:latin typeface="Arial"/>
                <a:cs typeface="Arial"/>
              </a:defRPr>
            </a:lvl1pPr>
            <a:lvl2pPr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buFont typeface="Wingdings" charset="2"/>
              <a:buChar char="§"/>
              <a:defRPr sz="1600">
                <a:latin typeface="Arial"/>
                <a:cs typeface="Arial"/>
              </a:defRPr>
            </a:lvl4pPr>
            <a:lvl5pPr>
              <a:buFont typeface="Wingdings" charset="2"/>
              <a:buChar char="§"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0"/>
            <a:r>
              <a:rPr lang="fr-FR" dirty="0" smtClean="0"/>
              <a:t>Cliquez pour modifier les styles du texte du masque</a:t>
            </a:r>
          </a:p>
          <a:p>
            <a:pPr lvl="0"/>
            <a:endParaRPr lang="fr-FR" dirty="0" smtClean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Image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 w="36000">
            <a:noFill/>
          </a:ln>
        </p:spPr>
      </p:pic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1041072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titre2 et contenu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33600" y="325437"/>
            <a:ext cx="6048375" cy="360363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990000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3886200"/>
          </a:xfrm>
        </p:spPr>
        <p:txBody>
          <a:bodyPr>
            <a:noAutofit/>
          </a:bodyPr>
          <a:lstStyle>
            <a:lvl1pPr>
              <a:buClr>
                <a:srgbClr val="990000"/>
              </a:buClr>
              <a:buFont typeface="Wingdings" charset="2"/>
              <a:buChar char="ü"/>
              <a:defRPr sz="1600" b="1">
                <a:latin typeface="Arial"/>
                <a:cs typeface="Arial"/>
              </a:defRPr>
            </a:lvl1pPr>
            <a:lvl2pPr>
              <a:buFont typeface="Wingdings" charset="2"/>
              <a:buChar char="§"/>
              <a:defRPr sz="1600">
                <a:latin typeface="Arial"/>
                <a:cs typeface="Arial"/>
              </a:defRPr>
            </a:lvl2pPr>
            <a:lvl3pPr>
              <a:buFont typeface="Wingdings" charset="2"/>
              <a:buChar char="§"/>
              <a:defRPr sz="1400">
                <a:latin typeface="Arial"/>
                <a:cs typeface="Arial"/>
              </a:defRPr>
            </a:lvl3pPr>
            <a:lvl4pPr>
              <a:buFont typeface="Wingdings" charset="2"/>
              <a:buChar char="§"/>
              <a:defRPr sz="1200">
                <a:latin typeface="Arial"/>
                <a:cs typeface="Arial"/>
              </a:defRPr>
            </a:lvl4pPr>
            <a:lvl5pPr>
              <a:buFont typeface="Wingdings" charset="2"/>
              <a:buChar char="§"/>
              <a:defRPr sz="1000">
                <a:latin typeface="Arial"/>
                <a:cs typeface="Arial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0"/>
            <a:endParaRPr lang="fr-FR" dirty="0" smtClean="0"/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6553200" cy="457200"/>
          </a:xfrm>
        </p:spPr>
        <p:txBody>
          <a:bodyPr>
            <a:noAutofit/>
          </a:bodyPr>
          <a:lstStyle>
            <a:lvl1pPr>
              <a:buNone/>
              <a:defRPr sz="1800" b="1">
                <a:latin typeface="Arial"/>
                <a:cs typeface="Arial"/>
              </a:defRPr>
            </a:lvl1pPr>
            <a:lvl2pPr>
              <a:buNone/>
              <a:defRPr sz="2000">
                <a:latin typeface="Arial"/>
                <a:cs typeface="Arial"/>
              </a:defRPr>
            </a:lvl2pPr>
            <a:lvl3pPr>
              <a:buNone/>
              <a:defRPr sz="2000">
                <a:latin typeface="Arial"/>
                <a:cs typeface="Arial"/>
              </a:defRPr>
            </a:lvl3pPr>
            <a:lvl4pPr>
              <a:buNone/>
              <a:defRPr sz="2000">
                <a:latin typeface="Arial"/>
                <a:cs typeface="Arial"/>
              </a:defRPr>
            </a:lvl4pPr>
            <a:lvl5pPr>
              <a:buNone/>
              <a:defRPr sz="2000">
                <a:latin typeface="Arial"/>
                <a:cs typeface="Arial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04925"/>
            <a:ext cx="4038600" cy="5019675"/>
          </a:xfrm>
        </p:spPr>
        <p:txBody>
          <a:bodyPr>
            <a:noAutofit/>
          </a:bodyPr>
          <a:lstStyle>
            <a:lvl1pPr>
              <a:buClr>
                <a:srgbClr val="800000"/>
              </a:buClr>
              <a:buFont typeface="Wingdings" charset="2"/>
              <a:buChar char="ü"/>
              <a:defRPr sz="1800" b="1">
                <a:latin typeface="Arial"/>
                <a:cs typeface="Arial"/>
              </a:defRPr>
            </a:lvl1pPr>
            <a:lvl2pPr>
              <a:buFont typeface="Wingdings" charset="2"/>
              <a:buChar char="§"/>
              <a:defRPr sz="1600">
                <a:latin typeface="Arial"/>
                <a:cs typeface="Arial"/>
              </a:defRPr>
            </a:lvl2pPr>
            <a:lvl3pPr>
              <a:buFont typeface="Wingdings" charset="2"/>
              <a:buChar char="§"/>
              <a:defRPr sz="1400">
                <a:latin typeface="Arial"/>
                <a:cs typeface="Arial"/>
              </a:defRPr>
            </a:lvl3pPr>
            <a:lvl4pPr>
              <a:buFont typeface="Wingdings" charset="2"/>
              <a:buChar char="§"/>
              <a:defRPr sz="1200">
                <a:latin typeface="Arial"/>
                <a:cs typeface="Arial"/>
              </a:defRPr>
            </a:lvl4pPr>
            <a:lvl5pPr>
              <a:buFont typeface="Wingdings" charset="2"/>
              <a:buChar char="§"/>
              <a:defRPr sz="1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0"/>
            <a:endParaRPr lang="fr-FR" dirty="0" smtClean="0"/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04925"/>
            <a:ext cx="4038600" cy="5019675"/>
          </a:xfrm>
        </p:spPr>
        <p:txBody>
          <a:bodyPr>
            <a:noAutofit/>
          </a:bodyPr>
          <a:lstStyle>
            <a:lvl1pPr>
              <a:buClr>
                <a:srgbClr val="800000"/>
              </a:buClr>
              <a:buFont typeface="Wingdings" charset="2"/>
              <a:buChar char="ü"/>
              <a:defRPr sz="1800" b="1">
                <a:latin typeface="Arial"/>
                <a:cs typeface="Arial"/>
              </a:defRPr>
            </a:lvl1pPr>
            <a:lvl2pPr>
              <a:buFont typeface="Wingdings" charset="2"/>
              <a:buChar char="§"/>
              <a:defRPr sz="1600">
                <a:latin typeface="Arial"/>
                <a:cs typeface="Arial"/>
              </a:defRPr>
            </a:lvl2pPr>
            <a:lvl3pPr>
              <a:buFont typeface="Wingdings" charset="2"/>
              <a:buChar char="§"/>
              <a:defRPr sz="1400">
                <a:latin typeface="Arial"/>
                <a:cs typeface="Arial"/>
              </a:defRPr>
            </a:lvl3pPr>
            <a:lvl4pPr>
              <a:buFont typeface="Wingdings" charset="2"/>
              <a:buChar char="§"/>
              <a:defRPr sz="1200">
                <a:latin typeface="Arial"/>
                <a:cs typeface="Arial"/>
              </a:defRPr>
            </a:lvl4pPr>
            <a:lvl5pPr>
              <a:buFont typeface="Wingdings" charset="2"/>
              <a:buChar char="§"/>
              <a:defRPr sz="1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0"/>
            <a:endParaRPr lang="fr-FR" dirty="0" smtClean="0"/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133600" y="325437"/>
            <a:ext cx="6048375" cy="360363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990000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800000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375025"/>
            <a:ext cx="6400800" cy="175260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Netapsy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33600" y="325437"/>
            <a:ext cx="6048375" cy="360363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990000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 descr="Logo-partenariat-Netapsys-v5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30325"/>
            <a:ext cx="9144000" cy="539734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Netapsy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Carte_agences_netapsys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5836"/>
            <a:ext cx="9144000" cy="5566327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362200" y="1676400"/>
            <a:ext cx="2057400" cy="8156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fr-FR" sz="1100" b="1" dirty="0" smtClean="0">
                <a:solidFill>
                  <a:srgbClr val="A50021"/>
                </a:solidFill>
                <a:latin typeface="Arial"/>
                <a:cs typeface="Arial"/>
              </a:rPr>
              <a:t>Netapsys</a:t>
            </a:r>
            <a:r>
              <a:rPr lang="fr-FR" sz="1100" b="1" baseline="0" dirty="0" smtClean="0">
                <a:solidFill>
                  <a:srgbClr val="A50021"/>
                </a:solidFill>
                <a:latin typeface="Arial"/>
                <a:cs typeface="Arial"/>
              </a:rPr>
              <a:t> Conseil</a:t>
            </a:r>
          </a:p>
          <a:p>
            <a:r>
              <a:rPr lang="fr-FR" sz="900" baseline="0" dirty="0" smtClean="0">
                <a:latin typeface="Arial"/>
                <a:cs typeface="Arial"/>
              </a:rPr>
              <a:t>124-126, rue de Provence</a:t>
            </a:r>
          </a:p>
          <a:p>
            <a:r>
              <a:rPr lang="fr-FR" sz="900" baseline="0" dirty="0" smtClean="0">
                <a:latin typeface="Arial"/>
                <a:cs typeface="Arial"/>
              </a:rPr>
              <a:t>75008 Paris</a:t>
            </a:r>
          </a:p>
          <a:p>
            <a:endParaRPr lang="fr-FR" sz="900" baseline="0" dirty="0" smtClean="0">
              <a:latin typeface="Arial"/>
              <a:cs typeface="Arial"/>
            </a:endParaRPr>
          </a:p>
          <a:p>
            <a:r>
              <a:rPr lang="fr-FR" sz="900" baseline="0" dirty="0" smtClean="0">
                <a:latin typeface="Arial"/>
                <a:cs typeface="Arial"/>
              </a:rPr>
              <a:t>Tél. : +33(0)1 70 64 27 33</a:t>
            </a:r>
            <a:endParaRPr lang="fr-FR" sz="900" dirty="0">
              <a:latin typeface="Arial"/>
              <a:cs typeface="Arial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819400" y="3603992"/>
            <a:ext cx="1981200" cy="8156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fr-FR" sz="1100" b="1" strike="noStrike" dirty="0" smtClean="0">
                <a:solidFill>
                  <a:srgbClr val="A50021"/>
                </a:solidFill>
                <a:latin typeface="Arial"/>
                <a:cs typeface="Arial"/>
              </a:rPr>
              <a:t>Netapsys</a:t>
            </a:r>
            <a:r>
              <a:rPr lang="fr-FR" sz="1100" b="1" strike="noStrike" baseline="0" dirty="0" smtClean="0">
                <a:solidFill>
                  <a:srgbClr val="A50021"/>
                </a:solidFill>
                <a:latin typeface="Arial"/>
                <a:cs typeface="Arial"/>
              </a:rPr>
              <a:t> Rhône-Alpes</a:t>
            </a:r>
          </a:p>
          <a:p>
            <a:r>
              <a:rPr lang="fr-FR" sz="900" strike="noStrike" baseline="0" dirty="0" smtClean="0">
                <a:latin typeface="Arial"/>
                <a:cs typeface="Arial"/>
              </a:rPr>
              <a:t>18, rue Bourgelat</a:t>
            </a:r>
          </a:p>
          <a:p>
            <a:r>
              <a:rPr lang="fr-FR" sz="900" strike="noStrike" baseline="0" dirty="0" smtClean="0">
                <a:latin typeface="Arial"/>
                <a:cs typeface="Arial"/>
              </a:rPr>
              <a:t>69002 Lyon</a:t>
            </a:r>
          </a:p>
          <a:p>
            <a:endParaRPr lang="fr-FR" sz="900" strike="noStrike" baseline="0" dirty="0" smtClean="0">
              <a:latin typeface="Arial"/>
              <a:cs typeface="Arial"/>
            </a:endParaRPr>
          </a:p>
          <a:p>
            <a:r>
              <a:rPr lang="fr-FR" sz="900" strike="noStrike" baseline="0" dirty="0" smtClean="0">
                <a:latin typeface="Arial"/>
                <a:cs typeface="Arial"/>
              </a:rPr>
              <a:t>Tél. : +33(0)4 72 16 88 88</a:t>
            </a:r>
            <a:endParaRPr lang="fr-FR" sz="900" strike="noStrike" dirty="0">
              <a:latin typeface="Arial"/>
              <a:cs typeface="Arial"/>
            </a:endParaRP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343025" y="2667001"/>
            <a:ext cx="2038350" cy="8381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fr-FR" sz="1100" b="1" dirty="0" smtClean="0">
                <a:solidFill>
                  <a:srgbClr val="A50021"/>
                </a:solidFill>
                <a:latin typeface="Arial"/>
                <a:cs typeface="Arial"/>
              </a:rPr>
              <a:t>Netapsys</a:t>
            </a:r>
            <a:r>
              <a:rPr lang="fr-FR" sz="1100" b="1" baseline="0" dirty="0" smtClean="0">
                <a:solidFill>
                  <a:srgbClr val="A50021"/>
                </a:solidFill>
                <a:latin typeface="Arial"/>
                <a:cs typeface="Arial"/>
              </a:rPr>
              <a:t> Atlantique</a:t>
            </a:r>
          </a:p>
          <a:p>
            <a:r>
              <a:rPr lang="fr-FR" sz="900" baseline="0" dirty="0" smtClean="0">
                <a:latin typeface="Arial"/>
                <a:cs typeface="Arial"/>
              </a:rPr>
              <a:t>17, rue Sanlecque</a:t>
            </a:r>
          </a:p>
          <a:p>
            <a:r>
              <a:rPr lang="fr-FR" sz="900" baseline="0" dirty="0" smtClean="0">
                <a:latin typeface="Arial"/>
                <a:cs typeface="Arial"/>
              </a:rPr>
              <a:t>44000 Nantes</a:t>
            </a:r>
          </a:p>
          <a:p>
            <a:endParaRPr lang="fr-FR" sz="900" baseline="0" dirty="0" smtClean="0">
              <a:latin typeface="Arial"/>
              <a:cs typeface="Arial"/>
            </a:endParaRPr>
          </a:p>
          <a:p>
            <a:r>
              <a:rPr lang="fr-FR" sz="900" baseline="0" dirty="0" smtClean="0">
                <a:latin typeface="Arial"/>
                <a:cs typeface="Arial"/>
              </a:rPr>
              <a:t>Tél. : +33(0)2 40 89 82 09</a:t>
            </a:r>
            <a:endParaRPr lang="fr-FR" sz="900" dirty="0">
              <a:latin typeface="Arial"/>
              <a:cs typeface="Arial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172200" y="1940749"/>
            <a:ext cx="19812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/>
            </a:pPr>
            <a:r>
              <a:rPr lang="fr-FR" sz="1100" b="1" dirty="0" smtClean="0">
                <a:solidFill>
                  <a:srgbClr val="A50021"/>
                </a:solidFill>
                <a:latin typeface="Arial"/>
                <a:cs typeface="Arial"/>
              </a:rPr>
              <a:t>Netapsys</a:t>
            </a:r>
            <a:r>
              <a:rPr lang="fr-FR" sz="1100" b="1" baseline="0" dirty="0" smtClean="0">
                <a:solidFill>
                  <a:srgbClr val="A50021"/>
                </a:solidFill>
                <a:latin typeface="Arial"/>
                <a:cs typeface="Arial"/>
              </a:rPr>
              <a:t> Grand Est</a:t>
            </a:r>
          </a:p>
          <a:p>
            <a:r>
              <a:rPr lang="fr-FR" sz="900" baseline="0" dirty="0" smtClean="0">
                <a:latin typeface="Arial"/>
                <a:cs typeface="Arial"/>
              </a:rPr>
              <a:t>11, rue de la Haye</a:t>
            </a:r>
          </a:p>
          <a:p>
            <a:r>
              <a:rPr lang="fr-FR" sz="900" baseline="0" dirty="0" smtClean="0">
                <a:latin typeface="Arial"/>
                <a:cs typeface="Arial"/>
              </a:rPr>
              <a:t>Espace Européen de l’Entreprise</a:t>
            </a:r>
          </a:p>
          <a:p>
            <a:r>
              <a:rPr lang="fr-FR" sz="900" baseline="0" dirty="0" smtClean="0">
                <a:latin typeface="Arial"/>
                <a:cs typeface="Arial"/>
              </a:rPr>
              <a:t>67300 Schiltigheim - Strasbourg</a:t>
            </a:r>
          </a:p>
          <a:p>
            <a:endParaRPr lang="fr-FR" sz="900" baseline="0" dirty="0" smtClean="0">
              <a:latin typeface="Arial"/>
              <a:cs typeface="Arial"/>
            </a:endParaRPr>
          </a:p>
          <a:p>
            <a:r>
              <a:rPr lang="fr-FR" sz="900" baseline="0" dirty="0" smtClean="0">
                <a:latin typeface="Arial"/>
                <a:cs typeface="Arial"/>
              </a:rPr>
              <a:t>Tél. : +33(0)3 68 00 17 58</a:t>
            </a:r>
            <a:endParaRPr lang="fr-FR" sz="900" dirty="0"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0" y="6019800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i="0" dirty="0" smtClean="0">
                <a:solidFill>
                  <a:srgbClr val="A50021"/>
                </a:solidFill>
                <a:latin typeface="Arial"/>
                <a:cs typeface="Arial"/>
              </a:rPr>
              <a:t>www.netapsys.fr - blog.netapsys.fr</a:t>
            </a:r>
            <a:endParaRPr lang="fr-FR" sz="1100" b="1" i="0" dirty="0">
              <a:solidFill>
                <a:srgbClr val="A50021"/>
              </a:solidFill>
              <a:latin typeface="Arial"/>
              <a:cs typeface="Arial"/>
            </a:endParaRPr>
          </a:p>
        </p:txBody>
      </p:sp>
      <p:sp>
        <p:nvSpPr>
          <p:cNvPr id="7" name="ZoneTexte 6"/>
          <p:cNvSpPr txBox="1"/>
          <p:nvPr userDrawn="1"/>
        </p:nvSpPr>
        <p:spPr>
          <a:xfrm>
            <a:off x="6553200" y="4724400"/>
            <a:ext cx="2066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/>
            </a:pPr>
            <a:r>
              <a:rPr lang="fr-FR" sz="1200" b="1" dirty="0" smtClean="0">
                <a:solidFill>
                  <a:srgbClr val="A50021"/>
                </a:solidFill>
                <a:latin typeface="Arial"/>
                <a:cs typeface="Arial"/>
              </a:rPr>
              <a:t>Netapsys</a:t>
            </a:r>
            <a:r>
              <a:rPr lang="fr-FR" sz="1200" b="1" baseline="0" dirty="0" smtClean="0">
                <a:solidFill>
                  <a:srgbClr val="A50021"/>
                </a:solidFill>
                <a:latin typeface="Arial"/>
                <a:cs typeface="Arial"/>
              </a:rPr>
              <a:t> Madagascar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aseline="0" dirty="0" smtClean="0">
                <a:latin typeface="Arial"/>
                <a:cs typeface="Arial"/>
              </a:rPr>
              <a:t>Porte B22,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aseline="0" dirty="0" smtClean="0">
                <a:latin typeface="Arial"/>
                <a:cs typeface="Arial"/>
              </a:rPr>
              <a:t>Immeuble ARO Ampefiloha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aseline="0" dirty="0" smtClean="0">
                <a:latin typeface="Arial"/>
                <a:cs typeface="Arial"/>
              </a:rPr>
              <a:t>101 Antananarivo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900" baseline="0" dirty="0" smtClean="0">
              <a:latin typeface="Arial"/>
              <a:cs typeface="Arial"/>
            </a:endParaRPr>
          </a:p>
          <a:p>
            <a:r>
              <a:rPr lang="fr-FR" sz="900" baseline="0" dirty="0" smtClean="0">
                <a:latin typeface="Arial"/>
                <a:cs typeface="Arial"/>
              </a:rPr>
              <a:t>Tél. : +261 20 22 552 99</a:t>
            </a:r>
            <a:endParaRPr lang="fr-FR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95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Netapsys - Tous droits réservés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3E86E-C016-B44E-8961-607147CB33D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9464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1691680" y="2739008"/>
            <a:ext cx="7010400" cy="762000"/>
          </a:xfrm>
        </p:spPr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Révisions Java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6" name="Sous-titre 4"/>
          <p:cNvSpPr txBox="1">
            <a:spLocks/>
          </p:cNvSpPr>
          <p:nvPr/>
        </p:nvSpPr>
        <p:spPr>
          <a:xfrm>
            <a:off x="2179782" y="4501162"/>
            <a:ext cx="7010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26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Octobre 2017</a:t>
            </a:r>
            <a:endParaRPr kumimoji="0" lang="fr-FR" sz="1800" u="none" strike="noStrike" kern="1200" cap="none" spc="0" normalizeH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077" name="Picture 5" descr="Accueil du site baignades.sante.gouv.f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30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769938"/>
            <a:ext cx="5878301" cy="35814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4725144"/>
            <a:ext cx="8105775" cy="866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9632" y="2276872"/>
            <a:ext cx="1656184" cy="283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54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133600" y="325437"/>
            <a:ext cx="7010400" cy="360363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256" y="1023937"/>
            <a:ext cx="7467600" cy="5153025"/>
          </a:xfrm>
          <a:prstGeom prst="rect">
            <a:avLst/>
          </a:prstGeom>
        </p:spPr>
      </p:pic>
      <p:sp>
        <p:nvSpPr>
          <p:cNvPr id="7" name="Espace réservé du pied de page 4"/>
          <p:cNvSpPr>
            <a:spLocks noGrp="1"/>
          </p:cNvSpPr>
          <p:nvPr/>
        </p:nvSpPr>
        <p:spPr>
          <a:xfrm>
            <a:off x="-180528" y="652534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7010400" y="6520259"/>
            <a:ext cx="2133600" cy="365125"/>
          </a:xfrm>
        </p:spPr>
        <p:txBody>
          <a:bodyPr/>
          <a:lstStyle/>
          <a:p>
            <a:fld id="{0FA3E86E-C016-B44E-8961-607147CB33DB}" type="slidenum">
              <a:rPr lang="fr-FR" sz="1200" smtClean="0"/>
              <a:pPr/>
              <a:t>11</a:t>
            </a:fld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0648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133600" y="325437"/>
            <a:ext cx="7010400" cy="360363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256" y="260649"/>
            <a:ext cx="7467600" cy="4320480"/>
          </a:xfrm>
          <a:prstGeom prst="rect">
            <a:avLst/>
          </a:prstGeom>
        </p:spPr>
      </p:pic>
      <p:sp>
        <p:nvSpPr>
          <p:cNvPr id="7" name="Espace réservé du pied de page 4"/>
          <p:cNvSpPr>
            <a:spLocks noGrp="1"/>
          </p:cNvSpPr>
          <p:nvPr/>
        </p:nvSpPr>
        <p:spPr>
          <a:xfrm>
            <a:off x="-180528" y="652534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7010400" y="6520259"/>
            <a:ext cx="2133600" cy="365125"/>
          </a:xfrm>
        </p:spPr>
        <p:txBody>
          <a:bodyPr/>
          <a:lstStyle/>
          <a:p>
            <a:fld id="{0FA3E86E-C016-B44E-8961-607147CB33DB}" type="slidenum">
              <a:rPr lang="fr-FR" sz="1200" smtClean="0"/>
              <a:pPr/>
              <a:t>12</a:t>
            </a:fld>
            <a:endParaRPr lang="fr-FR" sz="1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4645917"/>
            <a:ext cx="8324850" cy="2056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1600" y="3140968"/>
            <a:ext cx="7056784" cy="6480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1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325437"/>
            <a:ext cx="7848872" cy="616743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841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325437"/>
            <a:ext cx="7848872" cy="616743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83568" y="4077072"/>
            <a:ext cx="7704856" cy="5040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683568" y="5013176"/>
            <a:ext cx="7704856" cy="5040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622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316573"/>
            <a:ext cx="8229600" cy="221164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496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836712"/>
            <a:ext cx="6257925" cy="30099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67" y="3846612"/>
            <a:ext cx="4530677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6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404664"/>
            <a:ext cx="6257925" cy="273630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67" y="3068960"/>
            <a:ext cx="4530677" cy="21602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524128"/>
            <a:ext cx="8172450" cy="838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03648" y="3861048"/>
            <a:ext cx="1656184" cy="1766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10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965870"/>
            <a:ext cx="7210375" cy="491140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5883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260648"/>
            <a:ext cx="7210375" cy="453650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4" y="4864100"/>
            <a:ext cx="8239125" cy="1628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1600" y="4149080"/>
            <a:ext cx="1368152" cy="288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68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2" y="295033"/>
            <a:ext cx="77819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42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7" y="908720"/>
            <a:ext cx="7858125" cy="120967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2118395"/>
            <a:ext cx="52863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7" y="332656"/>
            <a:ext cx="7858125" cy="120967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1435596"/>
            <a:ext cx="5286375" cy="28575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1" y="4725144"/>
            <a:ext cx="8220075" cy="1085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2937" y="2618147"/>
            <a:ext cx="2344887" cy="3067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42937" y="2924944"/>
            <a:ext cx="4001071" cy="288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42937" y="3573016"/>
            <a:ext cx="5081191" cy="2955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529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745B0-34B5-46E8-8339-8F2C004BC5D6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76" name="Image 75"/>
          <p:cNvPicPr/>
          <p:nvPr/>
        </p:nvPicPr>
        <p:blipFill>
          <a:blip r:embed="rId2"/>
          <a:stretch/>
        </p:blipFill>
        <p:spPr>
          <a:xfrm>
            <a:off x="360" y="936000"/>
            <a:ext cx="9143640" cy="380808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162757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975E8-F0FC-4797-9342-C37C58463BDF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80" name="Image 79"/>
          <p:cNvPicPr/>
          <p:nvPr/>
        </p:nvPicPr>
        <p:blipFill>
          <a:blip r:embed="rId2"/>
          <a:stretch/>
        </p:blipFill>
        <p:spPr>
          <a:xfrm>
            <a:off x="360" y="936000"/>
            <a:ext cx="9143640" cy="3808080"/>
          </a:xfrm>
          <a:prstGeom prst="rect">
            <a:avLst/>
          </a:prstGeom>
          <a:ln w="36000">
            <a:noFill/>
          </a:ln>
        </p:spPr>
      </p:pic>
      <p:pic>
        <p:nvPicPr>
          <p:cNvPr id="81" name="Image 80"/>
          <p:cNvPicPr/>
          <p:nvPr/>
        </p:nvPicPr>
        <p:blipFill>
          <a:blip r:embed="rId3"/>
          <a:stretch/>
        </p:blipFill>
        <p:spPr>
          <a:xfrm>
            <a:off x="936000" y="4888080"/>
            <a:ext cx="7344000" cy="1447920"/>
          </a:xfrm>
          <a:prstGeom prst="rect">
            <a:avLst/>
          </a:prstGeom>
          <a:ln w="36000">
            <a:noFill/>
          </a:ln>
        </p:spPr>
      </p:pic>
      <p:sp>
        <p:nvSpPr>
          <p:cNvPr id="82" name="CustomShape 4"/>
          <p:cNvSpPr/>
          <p:nvPr/>
        </p:nvSpPr>
        <p:spPr>
          <a:xfrm>
            <a:off x="612000" y="4356000"/>
            <a:ext cx="4032000" cy="288000"/>
          </a:xfrm>
          <a:custGeom>
            <a:avLst/>
            <a:gdLst/>
            <a:ahLst/>
            <a:cxnLst/>
            <a:rect l="0" t="0" r="r" b="b"/>
            <a:pathLst>
              <a:path w="112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1067" y="801"/>
                </a:lnTo>
                <a:cubicBezTo>
                  <a:pt x="11134" y="801"/>
                  <a:pt x="11201" y="734"/>
                  <a:pt x="11201" y="667"/>
                </a:cubicBezTo>
                <a:lnTo>
                  <a:pt x="11201" y="133"/>
                </a:lnTo>
                <a:cubicBezTo>
                  <a:pt x="11201" y="66"/>
                  <a:pt x="11134" y="0"/>
                  <a:pt x="110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5"/>
          <p:cNvSpPr/>
          <p:nvPr/>
        </p:nvSpPr>
        <p:spPr>
          <a:xfrm>
            <a:off x="612360" y="3312360"/>
            <a:ext cx="4032000" cy="288000"/>
          </a:xfrm>
          <a:custGeom>
            <a:avLst/>
            <a:gdLst/>
            <a:ahLst/>
            <a:cxnLst/>
            <a:rect l="0" t="0" r="r" b="b"/>
            <a:pathLst>
              <a:path w="112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1067" y="801"/>
                </a:lnTo>
                <a:cubicBezTo>
                  <a:pt x="11134" y="801"/>
                  <a:pt x="11201" y="734"/>
                  <a:pt x="11201" y="667"/>
                </a:cubicBezTo>
                <a:lnTo>
                  <a:pt x="11201" y="133"/>
                </a:lnTo>
                <a:cubicBezTo>
                  <a:pt x="11201" y="66"/>
                  <a:pt x="11134" y="0"/>
                  <a:pt x="110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530848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F914C-2349-4794-85D2-7D0D878D0FAC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612360" y="3312360"/>
            <a:ext cx="4032000" cy="288000"/>
          </a:xfrm>
          <a:custGeom>
            <a:avLst/>
            <a:gdLst/>
            <a:ahLst/>
            <a:cxnLst/>
            <a:rect l="0" t="0" r="r" b="b"/>
            <a:pathLst>
              <a:path w="112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1067" y="801"/>
                </a:lnTo>
                <a:cubicBezTo>
                  <a:pt x="11134" y="801"/>
                  <a:pt x="11201" y="734"/>
                  <a:pt x="11201" y="667"/>
                </a:cubicBezTo>
                <a:lnTo>
                  <a:pt x="11201" y="133"/>
                </a:lnTo>
                <a:cubicBezTo>
                  <a:pt x="11201" y="66"/>
                  <a:pt x="11134" y="0"/>
                  <a:pt x="110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Image 87"/>
          <p:cNvPicPr/>
          <p:nvPr/>
        </p:nvPicPr>
        <p:blipFill>
          <a:blip r:embed="rId2"/>
          <a:stretch/>
        </p:blipFill>
        <p:spPr>
          <a:xfrm>
            <a:off x="331200" y="1315440"/>
            <a:ext cx="8452800" cy="286056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2162138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DAE3BF-23E5-496C-B30D-108527A8F4B2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612360" y="3312360"/>
            <a:ext cx="4032000" cy="288000"/>
          </a:xfrm>
          <a:custGeom>
            <a:avLst/>
            <a:gdLst/>
            <a:ahLst/>
            <a:cxnLst/>
            <a:rect l="0" t="0" r="r" b="b"/>
            <a:pathLst>
              <a:path w="112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1067" y="801"/>
                </a:lnTo>
                <a:cubicBezTo>
                  <a:pt x="11134" y="801"/>
                  <a:pt x="11201" y="734"/>
                  <a:pt x="11201" y="667"/>
                </a:cubicBezTo>
                <a:lnTo>
                  <a:pt x="11201" y="133"/>
                </a:lnTo>
                <a:cubicBezTo>
                  <a:pt x="11201" y="66"/>
                  <a:pt x="11134" y="0"/>
                  <a:pt x="110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" name="Image 92"/>
          <p:cNvPicPr/>
          <p:nvPr/>
        </p:nvPicPr>
        <p:blipFill>
          <a:blip r:embed="rId2"/>
          <a:stretch/>
        </p:blipFill>
        <p:spPr>
          <a:xfrm>
            <a:off x="331200" y="1315440"/>
            <a:ext cx="8452800" cy="2860560"/>
          </a:xfrm>
          <a:prstGeom prst="rect">
            <a:avLst/>
          </a:prstGeom>
          <a:ln w="36000">
            <a:noFill/>
          </a:ln>
        </p:spPr>
      </p:pic>
      <p:pic>
        <p:nvPicPr>
          <p:cNvPr id="94" name="Image 93"/>
          <p:cNvPicPr/>
          <p:nvPr/>
        </p:nvPicPr>
        <p:blipFill>
          <a:blip r:embed="rId3"/>
          <a:stretch/>
        </p:blipFill>
        <p:spPr>
          <a:xfrm>
            <a:off x="504000" y="4680000"/>
            <a:ext cx="8192880" cy="1224000"/>
          </a:xfrm>
          <a:prstGeom prst="rect">
            <a:avLst/>
          </a:prstGeom>
          <a:ln w="36000">
            <a:noFill/>
          </a:ln>
        </p:spPr>
      </p:pic>
      <p:sp>
        <p:nvSpPr>
          <p:cNvPr id="95" name="CustomShape 5"/>
          <p:cNvSpPr/>
          <p:nvPr/>
        </p:nvSpPr>
        <p:spPr>
          <a:xfrm>
            <a:off x="972000" y="2232000"/>
            <a:ext cx="5040000" cy="288000"/>
          </a:xfrm>
          <a:custGeom>
            <a:avLst/>
            <a:gdLst/>
            <a:ahLst/>
            <a:cxnLst/>
            <a:rect l="0" t="0" r="r" b="b"/>
            <a:pathLst>
              <a:path w="140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3867" y="801"/>
                </a:lnTo>
                <a:cubicBezTo>
                  <a:pt x="13934" y="801"/>
                  <a:pt x="14001" y="734"/>
                  <a:pt x="14001" y="667"/>
                </a:cubicBezTo>
                <a:lnTo>
                  <a:pt x="14001" y="133"/>
                </a:lnTo>
                <a:cubicBezTo>
                  <a:pt x="14001" y="66"/>
                  <a:pt x="13934" y="0"/>
                  <a:pt x="138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6"/>
          <p:cNvSpPr/>
          <p:nvPr/>
        </p:nvSpPr>
        <p:spPr>
          <a:xfrm>
            <a:off x="972000" y="2592000"/>
            <a:ext cx="4032000" cy="288000"/>
          </a:xfrm>
          <a:custGeom>
            <a:avLst/>
            <a:gdLst/>
            <a:ahLst/>
            <a:cxnLst/>
            <a:rect l="0" t="0" r="r" b="b"/>
            <a:pathLst>
              <a:path w="112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1067" y="801"/>
                </a:lnTo>
                <a:cubicBezTo>
                  <a:pt x="11134" y="801"/>
                  <a:pt x="11201" y="734"/>
                  <a:pt x="11201" y="667"/>
                </a:cubicBezTo>
                <a:lnTo>
                  <a:pt x="11201" y="133"/>
                </a:lnTo>
                <a:cubicBezTo>
                  <a:pt x="11201" y="66"/>
                  <a:pt x="11134" y="0"/>
                  <a:pt x="110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1008000" y="3348000"/>
            <a:ext cx="4752000" cy="288000"/>
          </a:xfrm>
          <a:custGeom>
            <a:avLst/>
            <a:gdLst/>
            <a:ahLst/>
            <a:cxnLst/>
            <a:rect l="0" t="0" r="r" b="b"/>
            <a:pathLst>
              <a:path w="132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3067" y="801"/>
                </a:lnTo>
                <a:cubicBezTo>
                  <a:pt x="13134" y="801"/>
                  <a:pt x="13201" y="734"/>
                  <a:pt x="13201" y="667"/>
                </a:cubicBezTo>
                <a:lnTo>
                  <a:pt x="13201" y="133"/>
                </a:lnTo>
                <a:cubicBezTo>
                  <a:pt x="13201" y="66"/>
                  <a:pt x="13134" y="0"/>
                  <a:pt x="130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96560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A0C7A-4924-4EED-BEAF-EA9F7AC3B99F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01" name="Image 100"/>
          <p:cNvPicPr/>
          <p:nvPr/>
        </p:nvPicPr>
        <p:blipFill>
          <a:blip r:embed="rId2"/>
          <a:stretch/>
        </p:blipFill>
        <p:spPr>
          <a:xfrm>
            <a:off x="360000" y="1640520"/>
            <a:ext cx="8512560" cy="231948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38821150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131FF0-8489-40A8-A74C-EB1D48BF6721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05" name="Image 104"/>
          <p:cNvPicPr/>
          <p:nvPr/>
        </p:nvPicPr>
        <p:blipFill>
          <a:blip r:embed="rId2"/>
          <a:stretch/>
        </p:blipFill>
        <p:spPr>
          <a:xfrm>
            <a:off x="360000" y="1640520"/>
            <a:ext cx="8512560" cy="2319480"/>
          </a:xfrm>
          <a:prstGeom prst="rect">
            <a:avLst/>
          </a:prstGeom>
          <a:ln w="36000">
            <a:noFill/>
          </a:ln>
        </p:spPr>
      </p:pic>
      <p:pic>
        <p:nvPicPr>
          <p:cNvPr id="106" name="Image 105"/>
          <p:cNvPicPr/>
          <p:nvPr/>
        </p:nvPicPr>
        <p:blipFill>
          <a:blip r:embed="rId3"/>
          <a:stretch/>
        </p:blipFill>
        <p:spPr>
          <a:xfrm>
            <a:off x="309960" y="4608000"/>
            <a:ext cx="8618040" cy="1224000"/>
          </a:xfrm>
          <a:prstGeom prst="rect">
            <a:avLst/>
          </a:prstGeom>
          <a:ln w="36000">
            <a:noFill/>
          </a:ln>
        </p:spPr>
      </p:pic>
      <p:sp>
        <p:nvSpPr>
          <p:cNvPr id="107" name="CustomShape 4"/>
          <p:cNvSpPr/>
          <p:nvPr/>
        </p:nvSpPr>
        <p:spPr>
          <a:xfrm>
            <a:off x="828000" y="3564000"/>
            <a:ext cx="6192000" cy="288000"/>
          </a:xfrm>
          <a:custGeom>
            <a:avLst/>
            <a:gdLst/>
            <a:ahLst/>
            <a:cxnLst/>
            <a:rect l="0" t="0" r="r" b="b"/>
            <a:pathLst>
              <a:path w="17201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7067" y="801"/>
                </a:lnTo>
                <a:cubicBezTo>
                  <a:pt x="17133" y="801"/>
                  <a:pt x="17200" y="734"/>
                  <a:pt x="17200" y="667"/>
                </a:cubicBezTo>
                <a:lnTo>
                  <a:pt x="17200" y="133"/>
                </a:lnTo>
                <a:cubicBezTo>
                  <a:pt x="17200" y="66"/>
                  <a:pt x="17133" y="0"/>
                  <a:pt x="170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5"/>
          <p:cNvSpPr/>
          <p:nvPr/>
        </p:nvSpPr>
        <p:spPr>
          <a:xfrm>
            <a:off x="828000" y="2916000"/>
            <a:ext cx="5976000" cy="288000"/>
          </a:xfrm>
          <a:custGeom>
            <a:avLst/>
            <a:gdLst/>
            <a:ahLst/>
            <a:cxnLst/>
            <a:rect l="0" t="0" r="r" b="b"/>
            <a:pathLst>
              <a:path w="166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6467" y="801"/>
                </a:lnTo>
                <a:cubicBezTo>
                  <a:pt x="16534" y="801"/>
                  <a:pt x="16601" y="734"/>
                  <a:pt x="16601" y="667"/>
                </a:cubicBezTo>
                <a:lnTo>
                  <a:pt x="16601" y="133"/>
                </a:lnTo>
                <a:cubicBezTo>
                  <a:pt x="16601" y="66"/>
                  <a:pt x="16534" y="0"/>
                  <a:pt x="164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033339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BCE78-C627-42A7-BA74-442AD3C88B52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12" name="Image 111"/>
          <p:cNvPicPr/>
          <p:nvPr/>
        </p:nvPicPr>
        <p:blipFill>
          <a:blip r:embed="rId2"/>
          <a:stretch/>
        </p:blipFill>
        <p:spPr>
          <a:xfrm>
            <a:off x="1316880" y="864000"/>
            <a:ext cx="5667120" cy="467316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16078277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F4D7E5-1304-4B5D-85C8-905B354A4E67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16" name="Image 115"/>
          <p:cNvPicPr/>
          <p:nvPr/>
        </p:nvPicPr>
        <p:blipFill>
          <a:blip r:embed="rId2"/>
          <a:stretch/>
        </p:blipFill>
        <p:spPr>
          <a:xfrm>
            <a:off x="1316880" y="864000"/>
            <a:ext cx="5667120" cy="4673160"/>
          </a:xfrm>
          <a:prstGeom prst="rect">
            <a:avLst/>
          </a:prstGeom>
          <a:ln w="36000">
            <a:noFill/>
          </a:ln>
        </p:spPr>
      </p:pic>
      <p:pic>
        <p:nvPicPr>
          <p:cNvPr id="117" name="Image 116"/>
          <p:cNvPicPr/>
          <p:nvPr/>
        </p:nvPicPr>
        <p:blipFill>
          <a:blip r:embed="rId3"/>
          <a:stretch/>
        </p:blipFill>
        <p:spPr>
          <a:xfrm>
            <a:off x="360000" y="5616000"/>
            <a:ext cx="8264160" cy="792000"/>
          </a:xfrm>
          <a:prstGeom prst="rect">
            <a:avLst/>
          </a:prstGeom>
          <a:ln w="36000"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1692000" y="4356000"/>
            <a:ext cx="612000" cy="288000"/>
          </a:xfrm>
          <a:custGeom>
            <a:avLst/>
            <a:gdLst/>
            <a:ahLst/>
            <a:cxnLst/>
            <a:rect l="0" t="0" r="r" b="b"/>
            <a:pathLst>
              <a:path w="17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567" y="801"/>
                </a:lnTo>
                <a:cubicBezTo>
                  <a:pt x="1634" y="801"/>
                  <a:pt x="1701" y="734"/>
                  <a:pt x="1701" y="667"/>
                </a:cubicBezTo>
                <a:lnTo>
                  <a:pt x="1701" y="133"/>
                </a:lnTo>
                <a:cubicBezTo>
                  <a:pt x="1701" y="66"/>
                  <a:pt x="1634" y="0"/>
                  <a:pt x="15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49669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2" y="727081"/>
            <a:ext cx="7781925" cy="53662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4412" y="4725144"/>
            <a:ext cx="4123612" cy="57606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813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41F56-4D91-4B8E-84BB-1BB4342A770A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22" name="Image 121"/>
          <p:cNvPicPr/>
          <p:nvPr/>
        </p:nvPicPr>
        <p:blipFill>
          <a:blip r:embed="rId2"/>
          <a:stretch/>
        </p:blipFill>
        <p:spPr>
          <a:xfrm>
            <a:off x="216000" y="1480680"/>
            <a:ext cx="8686440" cy="269532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32719582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4 – Methods and Encapsulation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D3DA20-6E6E-4C43-8E23-D853D0D388AF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26" name="Image 125"/>
          <p:cNvPicPr/>
          <p:nvPr/>
        </p:nvPicPr>
        <p:blipFill>
          <a:blip r:embed="rId2"/>
          <a:stretch/>
        </p:blipFill>
        <p:spPr>
          <a:xfrm>
            <a:off x="216000" y="1480680"/>
            <a:ext cx="8686440" cy="2695320"/>
          </a:xfrm>
          <a:prstGeom prst="rect">
            <a:avLst/>
          </a:prstGeom>
          <a:ln w="36000">
            <a:noFill/>
          </a:ln>
        </p:spPr>
      </p:pic>
      <p:pic>
        <p:nvPicPr>
          <p:cNvPr id="127" name="Image 126"/>
          <p:cNvPicPr/>
          <p:nvPr/>
        </p:nvPicPr>
        <p:blipFill>
          <a:blip r:embed="rId3"/>
          <a:stretch/>
        </p:blipFill>
        <p:spPr>
          <a:xfrm>
            <a:off x="504000" y="4273560"/>
            <a:ext cx="7920000" cy="1990440"/>
          </a:xfrm>
          <a:prstGeom prst="rect">
            <a:avLst/>
          </a:prstGeom>
          <a:ln w="36000">
            <a:noFill/>
          </a:ln>
        </p:spPr>
      </p:pic>
      <p:sp>
        <p:nvSpPr>
          <p:cNvPr id="128" name="CustomShape 4"/>
          <p:cNvSpPr/>
          <p:nvPr/>
        </p:nvSpPr>
        <p:spPr>
          <a:xfrm>
            <a:off x="612000" y="2448000"/>
            <a:ext cx="7092000" cy="288000"/>
          </a:xfrm>
          <a:custGeom>
            <a:avLst/>
            <a:gdLst/>
            <a:ahLst/>
            <a:cxnLst/>
            <a:rect l="0" t="0" r="r" b="b"/>
            <a:pathLst>
              <a:path w="19701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9567" y="801"/>
                </a:lnTo>
                <a:cubicBezTo>
                  <a:pt x="19633" y="801"/>
                  <a:pt x="19700" y="734"/>
                  <a:pt x="19700" y="667"/>
                </a:cubicBezTo>
                <a:lnTo>
                  <a:pt x="19700" y="133"/>
                </a:lnTo>
                <a:cubicBezTo>
                  <a:pt x="19700" y="66"/>
                  <a:pt x="19633" y="0"/>
                  <a:pt x="195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5"/>
          <p:cNvSpPr/>
          <p:nvPr/>
        </p:nvSpPr>
        <p:spPr>
          <a:xfrm>
            <a:off x="612000" y="3744000"/>
            <a:ext cx="7092000" cy="288000"/>
          </a:xfrm>
          <a:custGeom>
            <a:avLst/>
            <a:gdLst/>
            <a:ahLst/>
            <a:cxnLst/>
            <a:rect l="0" t="0" r="r" b="b"/>
            <a:pathLst>
              <a:path w="19701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19567" y="801"/>
                </a:lnTo>
                <a:cubicBezTo>
                  <a:pt x="19633" y="801"/>
                  <a:pt x="19700" y="734"/>
                  <a:pt x="19700" y="667"/>
                </a:cubicBezTo>
                <a:lnTo>
                  <a:pt x="19700" y="133"/>
                </a:lnTo>
                <a:cubicBezTo>
                  <a:pt x="19700" y="66"/>
                  <a:pt x="19633" y="0"/>
                  <a:pt x="195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541020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3E10FB-E49F-4EC3-854B-841B7721D59E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33" name="Image 132"/>
          <p:cNvPicPr/>
          <p:nvPr/>
        </p:nvPicPr>
        <p:blipFill>
          <a:blip r:embed="rId2"/>
          <a:stretch/>
        </p:blipFill>
        <p:spPr>
          <a:xfrm>
            <a:off x="432000" y="1944000"/>
            <a:ext cx="8257680" cy="229500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7579748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A21E6-722B-488F-B404-78AF5EC2B6DC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37" name="Image 136"/>
          <p:cNvPicPr/>
          <p:nvPr/>
        </p:nvPicPr>
        <p:blipFill>
          <a:blip r:embed="rId2"/>
          <a:stretch/>
        </p:blipFill>
        <p:spPr>
          <a:xfrm>
            <a:off x="432000" y="1944000"/>
            <a:ext cx="8257680" cy="2295000"/>
          </a:xfrm>
          <a:prstGeom prst="rect">
            <a:avLst/>
          </a:prstGeom>
          <a:ln w="36000">
            <a:noFill/>
          </a:ln>
        </p:spPr>
      </p:pic>
      <p:pic>
        <p:nvPicPr>
          <p:cNvPr id="138" name="Image 137"/>
          <p:cNvPicPr/>
          <p:nvPr/>
        </p:nvPicPr>
        <p:blipFill>
          <a:blip r:embed="rId3"/>
          <a:stretch/>
        </p:blipFill>
        <p:spPr>
          <a:xfrm>
            <a:off x="504000" y="4464000"/>
            <a:ext cx="8276760" cy="1809000"/>
          </a:xfrm>
          <a:prstGeom prst="rect">
            <a:avLst/>
          </a:prstGeom>
          <a:ln w="36000">
            <a:noFill/>
          </a:ln>
        </p:spPr>
      </p:pic>
      <p:sp>
        <p:nvSpPr>
          <p:cNvPr id="139" name="CustomShape 4"/>
          <p:cNvSpPr/>
          <p:nvPr/>
        </p:nvSpPr>
        <p:spPr>
          <a:xfrm>
            <a:off x="864000" y="2664000"/>
            <a:ext cx="1224000" cy="288000"/>
          </a:xfrm>
          <a:custGeom>
            <a:avLst/>
            <a:gdLst/>
            <a:ahLst/>
            <a:cxnLst/>
            <a:rect l="0" t="0" r="r" b="b"/>
            <a:pathLst>
              <a:path w="34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3267" y="801"/>
                </a:lnTo>
                <a:cubicBezTo>
                  <a:pt x="3334" y="801"/>
                  <a:pt x="3401" y="734"/>
                  <a:pt x="3401" y="667"/>
                </a:cubicBezTo>
                <a:lnTo>
                  <a:pt x="3401" y="133"/>
                </a:lnTo>
                <a:cubicBezTo>
                  <a:pt x="3401" y="66"/>
                  <a:pt x="3334" y="0"/>
                  <a:pt x="32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119840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F79328-F4F8-4211-BF9A-965F6BEFD1D6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43" name="Image 142"/>
          <p:cNvPicPr/>
          <p:nvPr/>
        </p:nvPicPr>
        <p:blipFill>
          <a:blip r:embed="rId2"/>
          <a:stretch/>
        </p:blipFill>
        <p:spPr>
          <a:xfrm>
            <a:off x="84960" y="1292400"/>
            <a:ext cx="8915040" cy="252360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24867657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EDEEBE-D97D-45FF-B6C1-64C42AD49AC7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47" name="Image 146"/>
          <p:cNvPicPr/>
          <p:nvPr/>
        </p:nvPicPr>
        <p:blipFill>
          <a:blip r:embed="rId2"/>
          <a:stretch/>
        </p:blipFill>
        <p:spPr>
          <a:xfrm>
            <a:off x="84960" y="1292400"/>
            <a:ext cx="8915040" cy="2523600"/>
          </a:xfrm>
          <a:prstGeom prst="rect">
            <a:avLst/>
          </a:prstGeom>
          <a:ln w="36000">
            <a:noFill/>
          </a:ln>
        </p:spPr>
      </p:pic>
      <p:pic>
        <p:nvPicPr>
          <p:cNvPr id="148" name="Image 147"/>
          <p:cNvPicPr/>
          <p:nvPr/>
        </p:nvPicPr>
        <p:blipFill>
          <a:blip r:embed="rId3"/>
          <a:stretch/>
        </p:blipFill>
        <p:spPr>
          <a:xfrm>
            <a:off x="576000" y="3888000"/>
            <a:ext cx="7920000" cy="2492640"/>
          </a:xfrm>
          <a:prstGeom prst="rect">
            <a:avLst/>
          </a:prstGeom>
          <a:ln w="36000">
            <a:noFill/>
          </a:ln>
        </p:spPr>
      </p:pic>
      <p:sp>
        <p:nvSpPr>
          <p:cNvPr id="149" name="CustomShape 4"/>
          <p:cNvSpPr/>
          <p:nvPr/>
        </p:nvSpPr>
        <p:spPr>
          <a:xfrm>
            <a:off x="576000" y="1944000"/>
            <a:ext cx="8136000" cy="576000"/>
          </a:xfrm>
          <a:custGeom>
            <a:avLst/>
            <a:gdLst/>
            <a:ahLst/>
            <a:cxnLst/>
            <a:rect l="0" t="0" r="r" b="b"/>
            <a:pathLst>
              <a:path w="226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22334" y="1600"/>
                </a:lnTo>
                <a:cubicBezTo>
                  <a:pt x="22467" y="1600"/>
                  <a:pt x="22601" y="1467"/>
                  <a:pt x="22601" y="1334"/>
                </a:cubicBezTo>
                <a:lnTo>
                  <a:pt x="22601" y="266"/>
                </a:lnTo>
                <a:cubicBezTo>
                  <a:pt x="22601" y="133"/>
                  <a:pt x="22467" y="0"/>
                  <a:pt x="22334" y="0"/>
                </a:cubicBezTo>
                <a:lnTo>
                  <a:pt x="266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576000" y="2556000"/>
            <a:ext cx="8136000" cy="288000"/>
          </a:xfrm>
          <a:custGeom>
            <a:avLst/>
            <a:gdLst/>
            <a:ahLst/>
            <a:cxnLst/>
            <a:rect l="0" t="0" r="r" b="b"/>
            <a:pathLst>
              <a:path w="226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22467" y="801"/>
                </a:lnTo>
                <a:cubicBezTo>
                  <a:pt x="22534" y="801"/>
                  <a:pt x="22601" y="734"/>
                  <a:pt x="22601" y="667"/>
                </a:cubicBezTo>
                <a:lnTo>
                  <a:pt x="22601" y="133"/>
                </a:lnTo>
                <a:cubicBezTo>
                  <a:pt x="22601" y="66"/>
                  <a:pt x="22534" y="0"/>
                  <a:pt x="224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121832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43F2B-BB05-49E5-A47A-07C06E87AD33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54" name="Image 153"/>
          <p:cNvPicPr/>
          <p:nvPr/>
        </p:nvPicPr>
        <p:blipFill>
          <a:blip r:embed="rId2"/>
          <a:stretch/>
        </p:blipFill>
        <p:spPr>
          <a:xfrm>
            <a:off x="1440000" y="864000"/>
            <a:ext cx="5690160" cy="409788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22152590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956A4-1996-4AAA-BE79-AAD911FEBE35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58" name="Image 157"/>
          <p:cNvPicPr/>
          <p:nvPr/>
        </p:nvPicPr>
        <p:blipFill>
          <a:blip r:embed="rId2"/>
          <a:stretch/>
        </p:blipFill>
        <p:spPr>
          <a:xfrm>
            <a:off x="1440000" y="864000"/>
            <a:ext cx="5690160" cy="4097880"/>
          </a:xfrm>
          <a:prstGeom prst="rect">
            <a:avLst/>
          </a:prstGeom>
          <a:ln w="36000">
            <a:noFill/>
          </a:ln>
        </p:spPr>
      </p:pic>
      <p:pic>
        <p:nvPicPr>
          <p:cNvPr id="159" name="Image 158"/>
          <p:cNvPicPr/>
          <p:nvPr/>
        </p:nvPicPr>
        <p:blipFill>
          <a:blip r:embed="rId3"/>
          <a:stretch/>
        </p:blipFill>
        <p:spPr>
          <a:xfrm>
            <a:off x="936000" y="5027400"/>
            <a:ext cx="7171920" cy="1380600"/>
          </a:xfrm>
          <a:prstGeom prst="rect">
            <a:avLst/>
          </a:prstGeom>
          <a:ln w="36000">
            <a:noFill/>
          </a:ln>
        </p:spPr>
      </p:pic>
      <p:sp>
        <p:nvSpPr>
          <p:cNvPr id="160" name="CustomShape 4"/>
          <p:cNvSpPr/>
          <p:nvPr/>
        </p:nvSpPr>
        <p:spPr>
          <a:xfrm>
            <a:off x="1764360" y="3528360"/>
            <a:ext cx="1656000" cy="288000"/>
          </a:xfrm>
          <a:custGeom>
            <a:avLst/>
            <a:gdLst/>
            <a:ahLst/>
            <a:cxnLst/>
            <a:rect l="0" t="0" r="r" b="b"/>
            <a:pathLst>
              <a:path w="46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4467" y="801"/>
                </a:lnTo>
                <a:cubicBezTo>
                  <a:pt x="4534" y="801"/>
                  <a:pt x="4601" y="734"/>
                  <a:pt x="4601" y="667"/>
                </a:cubicBezTo>
                <a:lnTo>
                  <a:pt x="4601" y="133"/>
                </a:lnTo>
                <a:cubicBezTo>
                  <a:pt x="4601" y="66"/>
                  <a:pt x="4534" y="0"/>
                  <a:pt x="44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29827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E3B808-9915-424B-B999-62DBF3A8436A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64" name="Image 163"/>
          <p:cNvPicPr/>
          <p:nvPr/>
        </p:nvPicPr>
        <p:blipFill>
          <a:blip r:embed="rId2"/>
          <a:stretch/>
        </p:blipFill>
        <p:spPr>
          <a:xfrm>
            <a:off x="1368000" y="936000"/>
            <a:ext cx="6439680" cy="394560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38312269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997935-2EDC-4BB3-B444-A26024AEBDDF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68" name="Image 167"/>
          <p:cNvPicPr/>
          <p:nvPr/>
        </p:nvPicPr>
        <p:blipFill>
          <a:blip r:embed="rId2"/>
          <a:stretch/>
        </p:blipFill>
        <p:spPr>
          <a:xfrm>
            <a:off x="1368000" y="936000"/>
            <a:ext cx="6439680" cy="3945600"/>
          </a:xfrm>
          <a:prstGeom prst="rect">
            <a:avLst/>
          </a:prstGeom>
          <a:ln w="36000">
            <a:noFill/>
          </a:ln>
        </p:spPr>
      </p:pic>
      <p:pic>
        <p:nvPicPr>
          <p:cNvPr id="169" name="Image 168"/>
          <p:cNvPicPr/>
          <p:nvPr/>
        </p:nvPicPr>
        <p:blipFill>
          <a:blip r:embed="rId3"/>
          <a:stretch/>
        </p:blipFill>
        <p:spPr>
          <a:xfrm>
            <a:off x="966960" y="5223960"/>
            <a:ext cx="6953040" cy="752040"/>
          </a:xfrm>
          <a:prstGeom prst="rect">
            <a:avLst/>
          </a:prstGeom>
          <a:ln w="36000"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1656000" y="4608000"/>
            <a:ext cx="3240000" cy="288000"/>
          </a:xfrm>
          <a:custGeom>
            <a:avLst/>
            <a:gdLst/>
            <a:ahLst/>
            <a:cxnLst/>
            <a:rect l="0" t="0" r="r" b="b"/>
            <a:pathLst>
              <a:path w="9001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8867" y="801"/>
                </a:lnTo>
                <a:cubicBezTo>
                  <a:pt x="8933" y="801"/>
                  <a:pt x="9000" y="734"/>
                  <a:pt x="9000" y="667"/>
                </a:cubicBezTo>
                <a:lnTo>
                  <a:pt x="9000" y="133"/>
                </a:lnTo>
                <a:cubicBezTo>
                  <a:pt x="9000" y="66"/>
                  <a:pt x="8933" y="0"/>
                  <a:pt x="88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233958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53035"/>
            <a:ext cx="8229600" cy="195036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8707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0A01C8-2366-42E8-8623-B0DDCC388201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74" name="Image 173"/>
          <p:cNvPicPr/>
          <p:nvPr/>
        </p:nvPicPr>
        <p:blipFill>
          <a:blip r:embed="rId2"/>
          <a:stretch/>
        </p:blipFill>
        <p:spPr>
          <a:xfrm>
            <a:off x="1744920" y="864000"/>
            <a:ext cx="5887080" cy="399096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13847755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5 – Class Design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75E168-E03D-411F-994C-3154A669AD9D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78" name="Image 177"/>
          <p:cNvPicPr/>
          <p:nvPr/>
        </p:nvPicPr>
        <p:blipFill>
          <a:blip r:embed="rId2"/>
          <a:stretch/>
        </p:blipFill>
        <p:spPr>
          <a:xfrm>
            <a:off x="1744920" y="864000"/>
            <a:ext cx="5887080" cy="3990960"/>
          </a:xfrm>
          <a:prstGeom prst="rect">
            <a:avLst/>
          </a:prstGeom>
          <a:ln w="36000">
            <a:noFill/>
          </a:ln>
        </p:spPr>
      </p:pic>
      <p:pic>
        <p:nvPicPr>
          <p:cNvPr id="179" name="Image 178"/>
          <p:cNvPicPr/>
          <p:nvPr/>
        </p:nvPicPr>
        <p:blipFill>
          <a:blip r:embed="rId3"/>
          <a:stretch/>
        </p:blipFill>
        <p:spPr>
          <a:xfrm>
            <a:off x="360000" y="5040000"/>
            <a:ext cx="8640000" cy="1298160"/>
          </a:xfrm>
          <a:prstGeom prst="rect">
            <a:avLst/>
          </a:prstGeom>
          <a:ln w="36000"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2016000" y="4320360"/>
            <a:ext cx="3528000" cy="288000"/>
          </a:xfrm>
          <a:custGeom>
            <a:avLst/>
            <a:gdLst/>
            <a:ahLst/>
            <a:cxnLst/>
            <a:rect l="0" t="0" r="r" b="b"/>
            <a:pathLst>
              <a:path w="9802" h="802">
                <a:moveTo>
                  <a:pt x="133" y="0"/>
                </a:moveTo>
                <a:cubicBezTo>
                  <a:pt x="66" y="0"/>
                  <a:pt x="0" y="66"/>
                  <a:pt x="0" y="133"/>
                </a:cubicBezTo>
                <a:lnTo>
                  <a:pt x="0" y="667"/>
                </a:lnTo>
                <a:cubicBezTo>
                  <a:pt x="0" y="734"/>
                  <a:pt x="66" y="801"/>
                  <a:pt x="133" y="801"/>
                </a:cubicBezTo>
                <a:lnTo>
                  <a:pt x="9667" y="801"/>
                </a:lnTo>
                <a:cubicBezTo>
                  <a:pt x="9734" y="801"/>
                  <a:pt x="9801" y="734"/>
                  <a:pt x="9801" y="667"/>
                </a:cubicBezTo>
                <a:lnTo>
                  <a:pt x="9801" y="133"/>
                </a:lnTo>
                <a:cubicBezTo>
                  <a:pt x="9801" y="66"/>
                  <a:pt x="9734" y="0"/>
                  <a:pt x="9667" y="0"/>
                </a:cubicBezTo>
                <a:lnTo>
                  <a:pt x="1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191995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6 – Exceptions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01DF6F-B9A9-423D-8084-9158D5177DDA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84" name="Image 183"/>
          <p:cNvPicPr/>
          <p:nvPr/>
        </p:nvPicPr>
        <p:blipFill>
          <a:blip r:embed="rId2"/>
          <a:stretch/>
        </p:blipFill>
        <p:spPr>
          <a:xfrm>
            <a:off x="513000" y="1584000"/>
            <a:ext cx="7994520" cy="216000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20865859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6 – Exceptions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369A7-D84A-4A2F-A3DD-E57C08656B63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88" name="Image 187"/>
          <p:cNvPicPr/>
          <p:nvPr/>
        </p:nvPicPr>
        <p:blipFill>
          <a:blip r:embed="rId2"/>
          <a:stretch/>
        </p:blipFill>
        <p:spPr>
          <a:xfrm>
            <a:off x="513000" y="1584000"/>
            <a:ext cx="7994520" cy="2160000"/>
          </a:xfrm>
          <a:prstGeom prst="rect">
            <a:avLst/>
          </a:prstGeom>
          <a:ln w="36000">
            <a:noFill/>
          </a:ln>
        </p:spPr>
      </p:pic>
      <p:pic>
        <p:nvPicPr>
          <p:cNvPr id="189" name="Image 188"/>
          <p:cNvPicPr/>
          <p:nvPr/>
        </p:nvPicPr>
        <p:blipFill>
          <a:blip r:embed="rId3"/>
          <a:stretch/>
        </p:blipFill>
        <p:spPr>
          <a:xfrm>
            <a:off x="484920" y="4680000"/>
            <a:ext cx="8155080" cy="792000"/>
          </a:xfrm>
          <a:prstGeom prst="rect">
            <a:avLst/>
          </a:prstGeom>
          <a:ln w="36000">
            <a:noFill/>
          </a:ln>
        </p:spPr>
      </p:pic>
      <p:sp>
        <p:nvSpPr>
          <p:cNvPr id="190" name="CustomShape 4"/>
          <p:cNvSpPr/>
          <p:nvPr/>
        </p:nvSpPr>
        <p:spPr>
          <a:xfrm>
            <a:off x="1080000" y="2376000"/>
            <a:ext cx="6912000" cy="360000"/>
          </a:xfrm>
          <a:custGeom>
            <a:avLst/>
            <a:gdLst/>
            <a:ahLst/>
            <a:cxnLst/>
            <a:rect l="0" t="0" r="r" b="b"/>
            <a:pathLst>
              <a:path w="19202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19034" y="1001"/>
                </a:lnTo>
                <a:cubicBezTo>
                  <a:pt x="19117" y="1001"/>
                  <a:pt x="19201" y="917"/>
                  <a:pt x="19201" y="834"/>
                </a:cubicBezTo>
                <a:lnTo>
                  <a:pt x="19201" y="166"/>
                </a:lnTo>
                <a:cubicBezTo>
                  <a:pt x="19201" y="83"/>
                  <a:pt x="19117" y="0"/>
                  <a:pt x="19034" y="0"/>
                </a:cubicBezTo>
                <a:lnTo>
                  <a:pt x="166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184769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6 – Exceptions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E88DE0-B6E3-457F-9D8C-DB63CB18B151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94" name="Image 193"/>
          <p:cNvPicPr/>
          <p:nvPr/>
        </p:nvPicPr>
        <p:blipFill>
          <a:blip r:embed="rId2"/>
          <a:stretch/>
        </p:blipFill>
        <p:spPr>
          <a:xfrm>
            <a:off x="388800" y="1398240"/>
            <a:ext cx="8467200" cy="256176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11355601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6 – Exceptions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8211D-527F-4E0B-90BC-A59E420D9098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198" name="Image 197"/>
          <p:cNvPicPr/>
          <p:nvPr/>
        </p:nvPicPr>
        <p:blipFill>
          <a:blip r:embed="rId2"/>
          <a:stretch/>
        </p:blipFill>
        <p:spPr>
          <a:xfrm>
            <a:off x="388800" y="1398240"/>
            <a:ext cx="8467200" cy="2561760"/>
          </a:xfrm>
          <a:prstGeom prst="rect">
            <a:avLst/>
          </a:prstGeom>
          <a:ln w="36000">
            <a:noFill/>
          </a:ln>
        </p:spPr>
      </p:pic>
      <p:pic>
        <p:nvPicPr>
          <p:cNvPr id="199" name="Image 198"/>
          <p:cNvPicPr/>
          <p:nvPr/>
        </p:nvPicPr>
        <p:blipFill>
          <a:blip r:embed="rId3"/>
          <a:stretch/>
        </p:blipFill>
        <p:spPr>
          <a:xfrm>
            <a:off x="144000" y="4543920"/>
            <a:ext cx="8856000" cy="1504080"/>
          </a:xfrm>
          <a:prstGeom prst="rect">
            <a:avLst/>
          </a:prstGeom>
          <a:ln w="36000">
            <a:noFill/>
          </a:ln>
        </p:spPr>
      </p:pic>
      <p:sp>
        <p:nvSpPr>
          <p:cNvPr id="200" name="CustomShape 4"/>
          <p:cNvSpPr/>
          <p:nvPr/>
        </p:nvSpPr>
        <p:spPr>
          <a:xfrm>
            <a:off x="864000" y="1764000"/>
            <a:ext cx="5976000" cy="360000"/>
          </a:xfrm>
          <a:custGeom>
            <a:avLst/>
            <a:gdLst/>
            <a:ahLst/>
            <a:cxnLst/>
            <a:rect l="0" t="0" r="r" b="b"/>
            <a:pathLst>
              <a:path w="16602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16434" y="1001"/>
                </a:lnTo>
                <a:cubicBezTo>
                  <a:pt x="16517" y="1001"/>
                  <a:pt x="16601" y="917"/>
                  <a:pt x="16601" y="834"/>
                </a:cubicBezTo>
                <a:lnTo>
                  <a:pt x="16601" y="166"/>
                </a:lnTo>
                <a:cubicBezTo>
                  <a:pt x="16601" y="83"/>
                  <a:pt x="16517" y="0"/>
                  <a:pt x="16434" y="0"/>
                </a:cubicBezTo>
                <a:lnTo>
                  <a:pt x="166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864000" y="2088000"/>
            <a:ext cx="7776000" cy="360000"/>
          </a:xfrm>
          <a:custGeom>
            <a:avLst/>
            <a:gdLst/>
            <a:ahLst/>
            <a:cxnLst/>
            <a:rect l="0" t="0" r="r" b="b"/>
            <a:pathLst>
              <a:path w="21602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21434" y="1001"/>
                </a:lnTo>
                <a:cubicBezTo>
                  <a:pt x="21517" y="1001"/>
                  <a:pt x="21601" y="917"/>
                  <a:pt x="21601" y="834"/>
                </a:cubicBezTo>
                <a:lnTo>
                  <a:pt x="21601" y="166"/>
                </a:lnTo>
                <a:cubicBezTo>
                  <a:pt x="21601" y="83"/>
                  <a:pt x="21517" y="0"/>
                  <a:pt x="21434" y="0"/>
                </a:cubicBezTo>
                <a:lnTo>
                  <a:pt x="166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6"/>
          <p:cNvSpPr/>
          <p:nvPr/>
        </p:nvSpPr>
        <p:spPr>
          <a:xfrm>
            <a:off x="864000" y="2448000"/>
            <a:ext cx="7200000" cy="504000"/>
          </a:xfrm>
          <a:custGeom>
            <a:avLst/>
            <a:gdLst/>
            <a:ahLst/>
            <a:cxnLst/>
            <a:rect l="0" t="0" r="r" b="b"/>
            <a:pathLst>
              <a:path w="20002" h="1401">
                <a:moveTo>
                  <a:pt x="233" y="0"/>
                </a:moveTo>
                <a:cubicBezTo>
                  <a:pt x="116" y="0"/>
                  <a:pt x="0" y="116"/>
                  <a:pt x="0" y="233"/>
                </a:cubicBezTo>
                <a:lnTo>
                  <a:pt x="0" y="1167"/>
                </a:lnTo>
                <a:cubicBezTo>
                  <a:pt x="0" y="1283"/>
                  <a:pt x="116" y="1400"/>
                  <a:pt x="233" y="1400"/>
                </a:cubicBezTo>
                <a:lnTo>
                  <a:pt x="19767" y="1400"/>
                </a:lnTo>
                <a:cubicBezTo>
                  <a:pt x="19884" y="1400"/>
                  <a:pt x="20001" y="1283"/>
                  <a:pt x="20001" y="1167"/>
                </a:cubicBezTo>
                <a:lnTo>
                  <a:pt x="20001" y="233"/>
                </a:lnTo>
                <a:cubicBezTo>
                  <a:pt x="20001" y="116"/>
                  <a:pt x="19884" y="0"/>
                  <a:pt x="19767" y="0"/>
                </a:cubicBezTo>
                <a:lnTo>
                  <a:pt x="233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7"/>
          <p:cNvSpPr/>
          <p:nvPr/>
        </p:nvSpPr>
        <p:spPr>
          <a:xfrm>
            <a:off x="864000" y="3312000"/>
            <a:ext cx="7920000" cy="576000"/>
          </a:xfrm>
          <a:custGeom>
            <a:avLst/>
            <a:gdLst/>
            <a:ahLst/>
            <a:cxnLst/>
            <a:rect l="0" t="0" r="r" b="b"/>
            <a:pathLst>
              <a:path w="220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21734" y="1600"/>
                </a:lnTo>
                <a:cubicBezTo>
                  <a:pt x="21867" y="1600"/>
                  <a:pt x="22001" y="1467"/>
                  <a:pt x="22001" y="1334"/>
                </a:cubicBezTo>
                <a:lnTo>
                  <a:pt x="22001" y="266"/>
                </a:lnTo>
                <a:cubicBezTo>
                  <a:pt x="22001" y="133"/>
                  <a:pt x="21867" y="0"/>
                  <a:pt x="21734" y="0"/>
                </a:cubicBezTo>
                <a:lnTo>
                  <a:pt x="266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03403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6 – Exceptions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F9ED07-57A9-42E3-B778-C0AB847922DB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207" name="Image 206"/>
          <p:cNvPicPr/>
          <p:nvPr/>
        </p:nvPicPr>
        <p:blipFill>
          <a:blip r:embed="rId2"/>
          <a:stretch/>
        </p:blipFill>
        <p:spPr>
          <a:xfrm>
            <a:off x="1656000" y="720000"/>
            <a:ext cx="5367600" cy="5427360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22825455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133720" y="325440"/>
            <a:ext cx="6047640" cy="35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-1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Chapitre 6 – Exceptions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-108360" y="65203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t>Netapsys - Tous droits réservés</a:t>
            </a:r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7010280" y="65203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75A2C-2216-49A9-A28C-B2E4ACC05039}" type="slidenum">
              <a:rPr kumimoji="0" lang="fr-FR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fr-FR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pic>
        <p:nvPicPr>
          <p:cNvPr id="211" name="Image 210"/>
          <p:cNvPicPr/>
          <p:nvPr/>
        </p:nvPicPr>
        <p:blipFill>
          <a:blip r:embed="rId2"/>
          <a:stretch/>
        </p:blipFill>
        <p:spPr>
          <a:xfrm>
            <a:off x="1872000" y="685080"/>
            <a:ext cx="4557240" cy="4608000"/>
          </a:xfrm>
          <a:prstGeom prst="rect">
            <a:avLst/>
          </a:prstGeom>
          <a:ln w="36000">
            <a:noFill/>
          </a:ln>
        </p:spPr>
      </p:pic>
      <p:pic>
        <p:nvPicPr>
          <p:cNvPr id="212" name="Image 211"/>
          <p:cNvPicPr/>
          <p:nvPr/>
        </p:nvPicPr>
        <p:blipFill>
          <a:blip r:embed="rId3"/>
          <a:stretch/>
        </p:blipFill>
        <p:spPr>
          <a:xfrm>
            <a:off x="648000" y="5263200"/>
            <a:ext cx="6743520" cy="1257120"/>
          </a:xfrm>
          <a:prstGeom prst="rect">
            <a:avLst/>
          </a:prstGeom>
          <a:ln w="36000">
            <a:noFill/>
          </a:ln>
        </p:spPr>
      </p:pic>
      <p:sp>
        <p:nvSpPr>
          <p:cNvPr id="213" name="CustomShape 4"/>
          <p:cNvSpPr/>
          <p:nvPr/>
        </p:nvSpPr>
        <p:spPr>
          <a:xfrm>
            <a:off x="2196000" y="3996360"/>
            <a:ext cx="864000" cy="215640"/>
          </a:xfrm>
          <a:custGeom>
            <a:avLst/>
            <a:gdLst/>
            <a:ahLst/>
            <a:cxnLst/>
            <a:rect l="0" t="0" r="r" b="b"/>
            <a:pathLst>
              <a:path w="2402" h="601">
                <a:moveTo>
                  <a:pt x="100" y="0"/>
                </a:moveTo>
                <a:cubicBezTo>
                  <a:pt x="50" y="0"/>
                  <a:pt x="0" y="50"/>
                  <a:pt x="0" y="100"/>
                </a:cubicBezTo>
                <a:lnTo>
                  <a:pt x="0" y="500"/>
                </a:lnTo>
                <a:cubicBezTo>
                  <a:pt x="0" y="550"/>
                  <a:pt x="50" y="600"/>
                  <a:pt x="100" y="600"/>
                </a:cubicBezTo>
                <a:lnTo>
                  <a:pt x="2301" y="600"/>
                </a:lnTo>
                <a:cubicBezTo>
                  <a:pt x="2351" y="600"/>
                  <a:pt x="2401" y="550"/>
                  <a:pt x="2401" y="500"/>
                </a:cubicBezTo>
                <a:lnTo>
                  <a:pt x="2401" y="100"/>
                </a:lnTo>
                <a:cubicBezTo>
                  <a:pt x="2401" y="50"/>
                  <a:pt x="2351" y="0"/>
                  <a:pt x="2301" y="0"/>
                </a:cubicBezTo>
                <a:lnTo>
                  <a:pt x="100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5"/>
          <p:cNvSpPr/>
          <p:nvPr/>
        </p:nvSpPr>
        <p:spPr>
          <a:xfrm>
            <a:off x="2196360" y="4824360"/>
            <a:ext cx="2771640" cy="215640"/>
          </a:xfrm>
          <a:custGeom>
            <a:avLst/>
            <a:gdLst/>
            <a:ahLst/>
            <a:cxnLst/>
            <a:rect l="0" t="0" r="r" b="b"/>
            <a:pathLst>
              <a:path w="7700" h="601">
                <a:moveTo>
                  <a:pt x="99" y="0"/>
                </a:moveTo>
                <a:cubicBezTo>
                  <a:pt x="49" y="0"/>
                  <a:pt x="0" y="50"/>
                  <a:pt x="0" y="100"/>
                </a:cubicBezTo>
                <a:lnTo>
                  <a:pt x="0" y="500"/>
                </a:lnTo>
                <a:cubicBezTo>
                  <a:pt x="0" y="550"/>
                  <a:pt x="49" y="600"/>
                  <a:pt x="99" y="600"/>
                </a:cubicBezTo>
                <a:lnTo>
                  <a:pt x="7599" y="600"/>
                </a:lnTo>
                <a:cubicBezTo>
                  <a:pt x="7649" y="600"/>
                  <a:pt x="7699" y="550"/>
                  <a:pt x="7699" y="500"/>
                </a:cubicBezTo>
                <a:lnTo>
                  <a:pt x="7699" y="100"/>
                </a:lnTo>
                <a:cubicBezTo>
                  <a:pt x="7699" y="50"/>
                  <a:pt x="7649" y="0"/>
                  <a:pt x="7599" y="0"/>
                </a:cubicBezTo>
                <a:lnTo>
                  <a:pt x="99" y="0"/>
                </a:lnTo>
              </a:path>
            </a:pathLst>
          </a:custGeom>
          <a:noFill/>
          <a:ln w="36000">
            <a:solidFill>
              <a:srgbClr val="579D1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851538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4744"/>
            <a:ext cx="59150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80728"/>
            <a:ext cx="5915025" cy="2238375"/>
          </a:xfrm>
          <a:prstGeom prst="rect">
            <a:avLst/>
          </a:prstGeom>
        </p:spPr>
      </p:pic>
      <p:pic>
        <p:nvPicPr>
          <p:cNvPr id="6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36" y="4293096"/>
            <a:ext cx="8143875" cy="838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1640" y="1903586"/>
            <a:ext cx="4896544" cy="66131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82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908720"/>
            <a:ext cx="64484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6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32657"/>
            <a:ext cx="6448425" cy="4464496"/>
          </a:xfrm>
          <a:prstGeom prst="rect">
            <a:avLst/>
          </a:prstGeom>
        </p:spPr>
      </p:pic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4373"/>
            <a:ext cx="8229600" cy="14308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7787" y="4293096"/>
            <a:ext cx="4664373" cy="4320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019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E86E-C016-B44E-8961-607147CB33DB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769938"/>
            <a:ext cx="587830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112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j-ea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22392</TotalTime>
  <Words>313</Words>
  <Application>Microsoft Office PowerPoint</Application>
  <PresentationFormat>Affichage à l'écran (4:3)</PresentationFormat>
  <Paragraphs>100</Paragraphs>
  <Slides>47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Arial</vt:lpstr>
      <vt:lpstr>Calibri</vt:lpstr>
      <vt:lpstr>DejaVu Sans</vt:lpstr>
      <vt:lpstr>Symbol</vt:lpstr>
      <vt:lpstr>Wingdings</vt:lpstr>
      <vt:lpstr>Thème Office</vt:lpstr>
      <vt:lpstr>Office Theme</vt:lpstr>
      <vt:lpstr>  Révisions Java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NETAPSYS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Faten HABACHI</dc:creator>
  <cp:lastModifiedBy>Sarah GRALL</cp:lastModifiedBy>
  <cp:revision>442</cp:revision>
  <cp:lastPrinted>2015-12-22T10:26:04Z</cp:lastPrinted>
  <dcterms:created xsi:type="dcterms:W3CDTF">2013-04-08T09:27:56Z</dcterms:created>
  <dcterms:modified xsi:type="dcterms:W3CDTF">2017-10-26T09:35:58Z</dcterms:modified>
</cp:coreProperties>
</file>